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5a5e3e87f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5a5e3e87f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5a5e3e87f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5a5e3e87f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5a5e3e87f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5a5e3e87f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5a5e3e87f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5a5e3e87f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5a5e3e87f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5a5e3e87f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a5e3e87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a5e3e87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a5e3e87f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a5e3e87f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5a5e3e87f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5a5e3e87f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5a5e3e87f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5a5e3e87f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a5e3e87f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5a5e3e87f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a5e3e87f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5a5e3e87f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5a5e3e87f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5a5e3e87f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5a5e3e87f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5a5e3e87f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Drastic Evolution of SDN and Where it is Going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CSCI 8211 Yiwen Wan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Google’s Espresso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229875"/>
            <a:ext cx="8520600" cy="4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Espresso: SDN-based peering edge routing infrastructure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800" y="1736275"/>
            <a:ext cx="3988376" cy="27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358550" y="185462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Overview of Google WANs: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1011150" y="4451100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“Taking the Edge off with Espresso: Scale, Reliability and Programmability for Global Internet Peering”, 2017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Google’s Three SDN Pillars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Jupiter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B4 WAN Interconnect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Andromeda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Espresso Control Plane Overview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1261150" y="438927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162" y="1170200"/>
            <a:ext cx="3845669" cy="306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1011150" y="4312500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Roboto"/>
                <a:ea typeface="Roboto"/>
                <a:cs typeface="Roboto"/>
                <a:sym typeface="Roboto"/>
              </a:rPr>
              <a:t>“Taking the Edge off with Espresso: Scale, Reliability and Programmability for Global Internet Peering”, 2017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311700" y="13782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By now, SDN has advanced beyond its adolescence and early euphoria and has settled into early adulthood as something of a known commodity. It is not so much the next big thing on the networking horizon as much as it is a reality and inevitability for enterprises and service providers worldwide, even for those who have yet to embrace it.”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 -- Mehra and Casemore 2017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SDN in a Nutshell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Facebook’s “Wedge” and “FBOSS”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Google’s Espresso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to 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use of SDN is growing exponentially in industry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open sources to look 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SDN in a Nutshell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discussed in class, SDN has the following key features: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Separation of the control plane from the data plane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Logically centralized controller and view of the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interfaces between the devices in the control plane (controller) and those in the data plane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Programmability of the network by external applications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SDN in a Nutshell (cont.)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926" y="1774262"/>
            <a:ext cx="4370149" cy="290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196750" y="4684150"/>
            <a:ext cx="47505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rgbClr val="333333"/>
                </a:solidFill>
              </a:rPr>
              <a:t>“Are we ready for SDN? Implementation challenges for software-defined networks”,</a:t>
            </a:r>
            <a:r>
              <a:rPr lang="en" sz="900">
                <a:solidFill>
                  <a:srgbClr val="333333"/>
                </a:solidFill>
              </a:rPr>
              <a:t>2013</a:t>
            </a:r>
            <a:endParaRPr sz="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11700" y="1172375"/>
            <a:ext cx="79461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SDN functional architecture illustrating the infrastructure, control, and application elements of which the network is comprised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Facebook’s “Wedge” and “FBOSS”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“Wedge” and “FBOSS”: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Facebook Open Switching System (FBOSS): </a:t>
            </a:r>
            <a:r>
              <a:rPr lang="en">
                <a:solidFill>
                  <a:srgbClr val="24292E"/>
                </a:solidFill>
                <a:highlight>
                  <a:srgbClr val="FFFFFF"/>
                </a:highlight>
              </a:rPr>
              <a:t>Facebook's software stack for controlling and managing network switches</a:t>
            </a:r>
            <a:endParaRPr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>
                <a:solidFill>
                  <a:srgbClr val="24292E"/>
                </a:solidFill>
                <a:highlight>
                  <a:srgbClr val="FFFFFF"/>
                </a:highlight>
              </a:rPr>
              <a:t>Wedge: Facebook’s top-of-rack network switch</a:t>
            </a:r>
            <a:endParaRPr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“Wedge”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50" y="661300"/>
            <a:ext cx="3820898" cy="3820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1217250" y="4482200"/>
            <a:ext cx="67095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4B5056"/>
                </a:solidFill>
                <a:latin typeface="Roboto"/>
                <a:ea typeface="Roboto"/>
                <a:cs typeface="Roboto"/>
                <a:sym typeface="Roboto"/>
              </a:rPr>
              <a:t>“Introducing “Wedge” and “FBOSS,” the next steps toward a disaggregated network”, 2014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“FBOSS”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5056"/>
                </a:solidFill>
              </a:rPr>
              <a:t>The FBOSS agent includes support for:</a:t>
            </a:r>
            <a:endParaRPr>
              <a:solidFill>
                <a:srgbClr val="4B505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B505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B5056"/>
                </a:solidFill>
              </a:rPr>
              <a:t>Programming various tables within the Broadcom ASIC, such as L2, L3, and VLAN tables.</a:t>
            </a:r>
            <a:endParaRPr>
              <a:solidFill>
                <a:srgbClr val="4B505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B505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B5056"/>
                </a:solidFill>
              </a:rPr>
              <a:t>Handling low-level control packets for host and neighbor learning (ARP, IPv6 NDP, DHCPv4/v6 relay, LLDP).</a:t>
            </a:r>
            <a:endParaRPr>
              <a:solidFill>
                <a:srgbClr val="4B505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B5056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4B5056"/>
                </a:solidFill>
              </a:rPr>
              <a:t>Packet parsing/construction of ICMP/UDP packets.</a:t>
            </a:r>
            <a:endParaRPr>
              <a:solidFill>
                <a:srgbClr val="4B505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775" y="607788"/>
            <a:ext cx="4284801" cy="373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FBOSS Architecture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2463450" y="4419150"/>
            <a:ext cx="42171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“FBOSS: Building Switch Software at Scale”,2014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25" y="1323288"/>
            <a:ext cx="4477776" cy="249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